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768" autoAdjust="0"/>
    <p:restoredTop sz="94660"/>
  </p:normalViewPr>
  <p:slideViewPr>
    <p:cSldViewPr>
      <p:cViewPr>
        <p:scale>
          <a:sx n="110" d="100"/>
          <a:sy n="110" d="100"/>
        </p:scale>
        <p:origin x="186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-1716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96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/>
              <a:t>Click to edit Master text styles</a:t>
            </a:r>
          </a:p>
          <a:p>
            <a:pPr lvl="1"/>
            <a:r>
              <a:rPr lang="ru-RU" noProof="0"/>
              <a:t>Second level</a:t>
            </a:r>
          </a:p>
          <a:p>
            <a:pPr lvl="2"/>
            <a:r>
              <a:rPr lang="ru-RU" noProof="0"/>
              <a:t>Third level</a:t>
            </a:r>
          </a:p>
          <a:p>
            <a:pPr lvl="3"/>
            <a:r>
              <a:rPr lang="ru-RU" noProof="0"/>
              <a:t>Fourth level</a:t>
            </a:r>
          </a:p>
          <a:p>
            <a:pPr lvl="4"/>
            <a:r>
              <a:rPr lang="ru-RU" noProof="0"/>
              <a:t>Fifth level</a:t>
            </a:r>
          </a:p>
        </p:txBody>
      </p:sp>
      <p:sp>
        <p:nvSpPr>
          <p:cNvPr id="696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6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21C34B3F-806E-4174-B1EB-4CB5760E54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16238" y="2565400"/>
            <a:ext cx="5903912" cy="1109663"/>
          </a:xfrm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en-US" noProof="0"/>
              <a:t>Click to edit Master title style</a:t>
            </a:r>
            <a:endParaRPr lang="ru-RU" noProof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16238" y="3452813"/>
            <a:ext cx="5903912" cy="696912"/>
          </a:xfrm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 marL="0" indent="0">
              <a:buFontTx/>
              <a:buNone/>
              <a:defRPr sz="2400" b="1"/>
            </a:lvl1pPr>
          </a:lstStyle>
          <a:p>
            <a:pPr lvl="0"/>
            <a:r>
              <a:rPr lang="en-US" noProof="0"/>
              <a:t>Click to edit Master subtitle style</a:t>
            </a:r>
            <a:endParaRPr lang="ru-RU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138863" y="1341438"/>
            <a:ext cx="1889125" cy="51831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68313" y="1341438"/>
            <a:ext cx="5518150" cy="51831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8313" y="1989138"/>
            <a:ext cx="3632200" cy="4535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52913" y="1989138"/>
            <a:ext cx="3632200" cy="4535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188" y="1341438"/>
            <a:ext cx="74168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989138"/>
            <a:ext cx="7416800" cy="453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4643438" y="2565400"/>
            <a:ext cx="4398962" cy="720725"/>
          </a:xfrm>
        </p:spPr>
        <p:txBody>
          <a:bodyPr/>
          <a:lstStyle/>
          <a:p>
            <a:pPr eaLnBrk="1" hangingPunct="1"/>
            <a:r>
              <a:rPr lang="en-US" sz="2800" dirty="0"/>
              <a:t>Name of presentation</a:t>
            </a:r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4787900" y="3141663"/>
            <a:ext cx="3240088" cy="647700"/>
          </a:xfrm>
        </p:spPr>
        <p:txBody>
          <a:bodyPr/>
          <a:lstStyle/>
          <a:p>
            <a:pPr eaLnBrk="1" hangingPunct="1">
              <a:defRPr/>
            </a:pPr>
            <a:r>
              <a:rPr lang="en-US" sz="2000" dirty="0">
                <a:latin typeface="+mj-lt"/>
              </a:rPr>
              <a:t>Ghalamo.com</a:t>
            </a:r>
            <a:endParaRPr lang="uk-UA" sz="2000" dirty="0">
              <a:latin typeface="+mj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39851"/>
            <a:ext cx="8523287" cy="649287"/>
          </a:xfrm>
        </p:spPr>
        <p:txBody>
          <a:bodyPr/>
          <a:lstStyle/>
          <a:p>
            <a:pPr algn="r" rtl="1" eaLnBrk="1" hangingPunct="1"/>
            <a:r>
              <a:rPr lang="fa-IR" sz="3200" dirty="0">
                <a:cs typeface="B Nazanin" panose="00000400000000000000" pitchFamily="2" charset="-78"/>
              </a:rPr>
              <a:t>عنوان</a:t>
            </a:r>
            <a:endParaRPr lang="uk-UA" sz="3200" dirty="0">
              <a:cs typeface="B Nazanin" panose="00000400000000000000" pitchFamily="2" charset="-78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989138"/>
            <a:ext cx="8729662" cy="4752975"/>
          </a:xfrm>
        </p:spPr>
        <p:txBody>
          <a:bodyPr/>
          <a:lstStyle/>
          <a:p>
            <a:pPr marL="0" indent="0" algn="just" rtl="1" eaLnBrk="1" hangingPunct="1">
              <a:lnSpc>
                <a:spcPct val="80000"/>
              </a:lnSpc>
              <a:buNone/>
              <a:defRPr/>
            </a:pPr>
            <a:r>
              <a:rPr lang="fa-IR" altLang="ko-KR" sz="2000" dirty="0">
                <a:latin typeface="+mj-lt"/>
                <a:ea typeface="굴림" charset="-127"/>
                <a:cs typeface="B Nazanin" panose="00000400000000000000" pitchFamily="2" charset="-78"/>
              </a:rPr>
              <a:t>متن</a:t>
            </a:r>
            <a:endParaRPr lang="uk-UA" sz="2000" dirty="0">
              <a:latin typeface="+mj-lt"/>
              <a:cs typeface="B Nazanin" panose="00000400000000000000" pitchFamily="2" charset="-7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188913"/>
            <a:ext cx="7127875" cy="723900"/>
          </a:xfrm>
        </p:spPr>
        <p:txBody>
          <a:bodyPr/>
          <a:lstStyle/>
          <a:p>
            <a:pPr algn="r" rtl="1" eaLnBrk="1" hangingPunct="1"/>
            <a:r>
              <a:rPr lang="fa-IR" dirty="0">
                <a:solidFill>
                  <a:schemeClr val="tx2"/>
                </a:solidFill>
                <a:cs typeface="B Nazanin" panose="00000400000000000000" pitchFamily="2" charset="-78"/>
              </a:rPr>
              <a:t>عنوان</a:t>
            </a:r>
            <a:endParaRPr lang="en-US" dirty="0">
              <a:solidFill>
                <a:schemeClr val="tx2"/>
              </a:solidFill>
              <a:cs typeface="B Nazanin" panose="00000400000000000000" pitchFamily="2" charset="-78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19288" y="1052513"/>
            <a:ext cx="7116762" cy="5616575"/>
          </a:xfrm>
        </p:spPr>
        <p:txBody>
          <a:bodyPr/>
          <a:lstStyle/>
          <a:p>
            <a:pPr marL="0" indent="0" algn="just" rtl="1" eaLnBrk="1" hangingPunct="1">
              <a:buNone/>
            </a:pPr>
            <a:r>
              <a:rPr lang="fa-IR" sz="2000" dirty="0">
                <a:solidFill>
                  <a:schemeClr val="tx2"/>
                </a:solidFill>
                <a:cs typeface="B Nazanin" panose="00000400000000000000" pitchFamily="2" charset="-78"/>
              </a:rPr>
              <a:t>متن</a:t>
            </a:r>
            <a:endParaRPr lang="en-US" sz="2000" dirty="0">
              <a:solidFill>
                <a:schemeClr val="tx2"/>
              </a:solidFill>
              <a:cs typeface="B Nazanin" panose="00000400000000000000" pitchFamily="2" charset="-7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4">
      <a:dk1>
        <a:srgbClr val="4D4D4D"/>
      </a:dk1>
      <a:lt1>
        <a:srgbClr val="FFFFFF"/>
      </a:lt1>
      <a:dk2>
        <a:srgbClr val="000000"/>
      </a:dk2>
      <a:lt2>
        <a:srgbClr val="9B6902"/>
      </a:lt2>
      <a:accent1>
        <a:srgbClr val="C75E00"/>
      </a:accent1>
      <a:accent2>
        <a:srgbClr val="FED416"/>
      </a:accent2>
      <a:accent3>
        <a:srgbClr val="FFFFFF"/>
      </a:accent3>
      <a:accent4>
        <a:srgbClr val="404040"/>
      </a:accent4>
      <a:accent5>
        <a:srgbClr val="E0B6AA"/>
      </a:accent5>
      <a:accent6>
        <a:srgbClr val="E6C013"/>
      </a:accent6>
      <a:hlink>
        <a:srgbClr val="EE6600"/>
      </a:hlink>
      <a:folHlink>
        <a:srgbClr val="EAEAEA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mplate 1">
        <a:dk1>
          <a:srgbClr val="4D4D4D"/>
        </a:dk1>
        <a:lt1>
          <a:srgbClr val="FFFFFF"/>
        </a:lt1>
        <a:dk2>
          <a:srgbClr val="000000"/>
        </a:dk2>
        <a:lt2>
          <a:srgbClr val="D5E1F3"/>
        </a:lt2>
        <a:accent1>
          <a:srgbClr val="BC4417"/>
        </a:accent1>
        <a:accent2>
          <a:srgbClr val="CF9C1C"/>
        </a:accent2>
        <a:accent3>
          <a:srgbClr val="FFFFFF"/>
        </a:accent3>
        <a:accent4>
          <a:srgbClr val="404040"/>
        </a:accent4>
        <a:accent5>
          <a:srgbClr val="DAB0AB"/>
        </a:accent5>
        <a:accent6>
          <a:srgbClr val="BB8D18"/>
        </a:accent6>
        <a:hlink>
          <a:srgbClr val="E8C97C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4D4D4D"/>
        </a:dk1>
        <a:lt1>
          <a:srgbClr val="FFFFFF"/>
        </a:lt1>
        <a:dk2>
          <a:srgbClr val="000000"/>
        </a:dk2>
        <a:lt2>
          <a:srgbClr val="986615"/>
        </a:lt2>
        <a:accent1>
          <a:srgbClr val="BF4413"/>
        </a:accent1>
        <a:accent2>
          <a:srgbClr val="FFAB21"/>
        </a:accent2>
        <a:accent3>
          <a:srgbClr val="FFFFFF"/>
        </a:accent3>
        <a:accent4>
          <a:srgbClr val="404040"/>
        </a:accent4>
        <a:accent5>
          <a:srgbClr val="DCB0AA"/>
        </a:accent5>
        <a:accent6>
          <a:srgbClr val="E79B1D"/>
        </a:accent6>
        <a:hlink>
          <a:srgbClr val="C5A379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4D4D4D"/>
        </a:dk1>
        <a:lt1>
          <a:srgbClr val="FFFFFF"/>
        </a:lt1>
        <a:dk2>
          <a:srgbClr val="000000"/>
        </a:dk2>
        <a:lt2>
          <a:srgbClr val="4A1B17"/>
        </a:lt2>
        <a:accent1>
          <a:srgbClr val="C66C00"/>
        </a:accent1>
        <a:accent2>
          <a:srgbClr val="FED416"/>
        </a:accent2>
        <a:accent3>
          <a:srgbClr val="FFFFFF"/>
        </a:accent3>
        <a:accent4>
          <a:srgbClr val="404040"/>
        </a:accent4>
        <a:accent5>
          <a:srgbClr val="DFBAAA"/>
        </a:accent5>
        <a:accent6>
          <a:srgbClr val="E6C013"/>
        </a:accent6>
        <a:hlink>
          <a:srgbClr val="FFDE93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4D4D4D"/>
        </a:dk1>
        <a:lt1>
          <a:srgbClr val="FFFFFF"/>
        </a:lt1>
        <a:dk2>
          <a:srgbClr val="000000"/>
        </a:dk2>
        <a:lt2>
          <a:srgbClr val="9B6902"/>
        </a:lt2>
        <a:accent1>
          <a:srgbClr val="C75E00"/>
        </a:accent1>
        <a:accent2>
          <a:srgbClr val="FED416"/>
        </a:accent2>
        <a:accent3>
          <a:srgbClr val="FFFFFF"/>
        </a:accent3>
        <a:accent4>
          <a:srgbClr val="404040"/>
        </a:accent4>
        <a:accent5>
          <a:srgbClr val="E0B6AA"/>
        </a:accent5>
        <a:accent6>
          <a:srgbClr val="E6C013"/>
        </a:accent6>
        <a:hlink>
          <a:srgbClr val="EE660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4D4D4D"/>
        </a:dk1>
        <a:lt1>
          <a:srgbClr val="FFFFFF"/>
        </a:lt1>
        <a:dk2>
          <a:srgbClr val="000000"/>
        </a:dk2>
        <a:lt2>
          <a:srgbClr val="570301"/>
        </a:lt2>
        <a:accent1>
          <a:srgbClr val="D37E00"/>
        </a:accent1>
        <a:accent2>
          <a:srgbClr val="F5CB03"/>
        </a:accent2>
        <a:accent3>
          <a:srgbClr val="FFFFFF"/>
        </a:accent3>
        <a:accent4>
          <a:srgbClr val="404040"/>
        </a:accent4>
        <a:accent5>
          <a:srgbClr val="E6C0AA"/>
        </a:accent5>
        <a:accent6>
          <a:srgbClr val="DEB802"/>
        </a:accent6>
        <a:hlink>
          <a:srgbClr val="D86001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4D4D4D"/>
        </a:dk1>
        <a:lt1>
          <a:srgbClr val="FFFFFF"/>
        </a:lt1>
        <a:dk2>
          <a:srgbClr val="000000"/>
        </a:dk2>
        <a:lt2>
          <a:srgbClr val="713C0C"/>
        </a:lt2>
        <a:accent1>
          <a:srgbClr val="E4B058"/>
        </a:accent1>
        <a:accent2>
          <a:srgbClr val="FDD912"/>
        </a:accent2>
        <a:accent3>
          <a:srgbClr val="FFFFFF"/>
        </a:accent3>
        <a:accent4>
          <a:srgbClr val="404040"/>
        </a:accent4>
        <a:accent5>
          <a:srgbClr val="EFD4B4"/>
        </a:accent5>
        <a:accent6>
          <a:srgbClr val="E5C40F"/>
        </a:accent6>
        <a:hlink>
          <a:srgbClr val="E06301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7">
        <a:dk1>
          <a:srgbClr val="4D4D4D"/>
        </a:dk1>
        <a:lt1>
          <a:srgbClr val="FFFFFF"/>
        </a:lt1>
        <a:dk2>
          <a:srgbClr val="000000"/>
        </a:dk2>
        <a:lt2>
          <a:srgbClr val="953900"/>
        </a:lt2>
        <a:accent1>
          <a:srgbClr val="B65300"/>
        </a:accent1>
        <a:accent2>
          <a:srgbClr val="CE6A00"/>
        </a:accent2>
        <a:accent3>
          <a:srgbClr val="FFFFFF"/>
        </a:accent3>
        <a:accent4>
          <a:srgbClr val="404040"/>
        </a:accent4>
        <a:accent5>
          <a:srgbClr val="D7B3AA"/>
        </a:accent5>
        <a:accent6>
          <a:srgbClr val="BA5F00"/>
        </a:accent6>
        <a:hlink>
          <a:srgbClr val="F0A806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8">
        <a:dk1>
          <a:srgbClr val="4D4D4D"/>
        </a:dk1>
        <a:lt1>
          <a:srgbClr val="FFFFFF"/>
        </a:lt1>
        <a:dk2>
          <a:srgbClr val="000000"/>
        </a:dk2>
        <a:lt2>
          <a:srgbClr val="D87200"/>
        </a:lt2>
        <a:accent1>
          <a:srgbClr val="E29B07"/>
        </a:accent1>
        <a:accent2>
          <a:srgbClr val="EDBF03"/>
        </a:accent2>
        <a:accent3>
          <a:srgbClr val="FFFFFF"/>
        </a:accent3>
        <a:accent4>
          <a:srgbClr val="404040"/>
        </a:accent4>
        <a:accent5>
          <a:srgbClr val="EECBAA"/>
        </a:accent5>
        <a:accent6>
          <a:srgbClr val="D7AD02"/>
        </a:accent6>
        <a:hlink>
          <a:srgbClr val="7CA43F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4D4D4D"/>
        </a:dk1>
        <a:lt1>
          <a:srgbClr val="FFFFFF"/>
        </a:lt1>
        <a:dk2>
          <a:srgbClr val="000000"/>
        </a:dk2>
        <a:lt2>
          <a:srgbClr val="D24D06"/>
        </a:lt2>
        <a:accent1>
          <a:srgbClr val="E59709"/>
        </a:accent1>
        <a:accent2>
          <a:srgbClr val="E9AC24"/>
        </a:accent2>
        <a:accent3>
          <a:srgbClr val="FFFFFF"/>
        </a:accent3>
        <a:accent4>
          <a:srgbClr val="404040"/>
        </a:accent4>
        <a:accent5>
          <a:srgbClr val="F0C9AA"/>
        </a:accent5>
        <a:accent6>
          <a:srgbClr val="D39B20"/>
        </a:accent6>
        <a:hlink>
          <a:srgbClr val="F7B80B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0">
        <a:dk1>
          <a:srgbClr val="4D4D4D"/>
        </a:dk1>
        <a:lt1>
          <a:srgbClr val="FFFFFF"/>
        </a:lt1>
        <a:dk2>
          <a:srgbClr val="000000"/>
        </a:dk2>
        <a:lt2>
          <a:srgbClr val="CD5003"/>
        </a:lt2>
        <a:accent1>
          <a:srgbClr val="419DCF"/>
        </a:accent1>
        <a:accent2>
          <a:srgbClr val="BC1F1F"/>
        </a:accent2>
        <a:accent3>
          <a:srgbClr val="FFFFFF"/>
        </a:accent3>
        <a:accent4>
          <a:srgbClr val="404040"/>
        </a:accent4>
        <a:accent5>
          <a:srgbClr val="B0CCE4"/>
        </a:accent5>
        <a:accent6>
          <a:srgbClr val="AA1B1B"/>
        </a:accent6>
        <a:hlink>
          <a:srgbClr val="FFE42F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1">
        <a:dk1>
          <a:srgbClr val="4D4D4D"/>
        </a:dk1>
        <a:lt1>
          <a:srgbClr val="FFFFFF"/>
        </a:lt1>
        <a:dk2>
          <a:srgbClr val="000000"/>
        </a:dk2>
        <a:lt2>
          <a:srgbClr val="DF2905"/>
        </a:lt2>
        <a:accent1>
          <a:srgbClr val="D05203"/>
        </a:accent1>
        <a:accent2>
          <a:srgbClr val="72A3E1"/>
        </a:accent2>
        <a:accent3>
          <a:srgbClr val="FFFFFF"/>
        </a:accent3>
        <a:accent4>
          <a:srgbClr val="404040"/>
        </a:accent4>
        <a:accent5>
          <a:srgbClr val="E4B3AA"/>
        </a:accent5>
        <a:accent6>
          <a:srgbClr val="6793CC"/>
        </a:accent6>
        <a:hlink>
          <a:srgbClr val="F3A105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Free Theme72-Ghalamo (2)</Template>
  <TotalTime>8</TotalTime>
  <Words>10</Words>
  <Application>Microsoft Office PowerPoint</Application>
  <PresentationFormat>On-screen Show (4:3)</PresentationFormat>
  <Paragraphs>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template</vt:lpstr>
      <vt:lpstr>Name of presentation</vt:lpstr>
      <vt:lpstr>عنوان</vt:lpstr>
      <vt:lpstr>عنوان</vt:lpstr>
    </vt:vector>
  </TitlesOfParts>
  <Company>Ghalamo.com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مجموعه 72 تم پاورپوینت رایگان</dc:title>
  <dc:creator>Ghalamo.com; Mohammad</dc:creator>
  <dc:description>Ghalamo.com</dc:description>
  <cp:lastModifiedBy>Mohammad</cp:lastModifiedBy>
  <cp:revision>1</cp:revision>
  <dcterms:created xsi:type="dcterms:W3CDTF">2023-04-08T14:14:08Z</dcterms:created>
  <dcterms:modified xsi:type="dcterms:W3CDTF">2023-04-08T14:22:20Z</dcterms:modified>
</cp:coreProperties>
</file>